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9"/>
  </p:notesMasterIdLst>
  <p:sldIdLst>
    <p:sldId id="257" r:id="rId2"/>
    <p:sldId id="256" r:id="rId3"/>
    <p:sldId id="329" r:id="rId4"/>
    <p:sldId id="330" r:id="rId5"/>
    <p:sldId id="331" r:id="rId6"/>
    <p:sldId id="332" r:id="rId7"/>
    <p:sldId id="313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270" autoAdjust="0"/>
  </p:normalViewPr>
  <p:slideViewPr>
    <p:cSldViewPr snapToGrid="0">
      <p:cViewPr varScale="1">
        <p:scale>
          <a:sx n="64" d="100"/>
          <a:sy n="64" d="100"/>
        </p:scale>
        <p:origin x="954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A9C1F-D636-4500-A922-517CC4FD2A53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F44B6B-24AD-438F-88D5-D9EFEC08A6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84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4BAEC082-27E9-449F-B784-A91DE4D450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22850" y="32538"/>
            <a:ext cx="3273491" cy="675610"/>
          </a:xfrm>
          <a:prstGeom prst="rect">
            <a:avLst/>
          </a:prstGeom>
          <a:solidFill>
            <a:srgbClr val="F3F3F4"/>
          </a:solidFill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426FC56-BFA8-45D7-95C0-740D80159D82}"/>
              </a:ext>
            </a:extLst>
          </p:cNvPr>
          <p:cNvSpPr txBox="1"/>
          <p:nvPr userDrawn="1"/>
        </p:nvSpPr>
        <p:spPr>
          <a:xfrm>
            <a:off x="174259" y="139510"/>
            <a:ext cx="6189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</a:t>
            </a:r>
          </a:p>
        </p:txBody>
      </p:sp>
    </p:spTree>
    <p:extLst>
      <p:ext uri="{BB962C8B-B14F-4D97-AF65-F5344CB8AC3E}">
        <p14:creationId xmlns:p14="http://schemas.microsoft.com/office/powerpoint/2010/main" val="1716291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6C9D6D9-53FD-47F9-95A8-055ABAB5DA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2534" y="5162550"/>
            <a:ext cx="3876675" cy="800100"/>
          </a:xfrm>
          <a:prstGeom prst="rect">
            <a:avLst/>
          </a:prstGeom>
          <a:solidFill>
            <a:srgbClr val="F3F3F4"/>
          </a:solidFill>
        </p:spPr>
      </p:pic>
    </p:spTree>
    <p:extLst>
      <p:ext uri="{BB962C8B-B14F-4D97-AF65-F5344CB8AC3E}">
        <p14:creationId xmlns:p14="http://schemas.microsoft.com/office/powerpoint/2010/main" val="3035917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B9B840B-4B63-461B-892C-17F4F7F84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DD5996-02CC-49D0-995F-FA4889FA0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CAB1B8-5276-4A4A-884D-1214E8CA5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02BD6A-4D56-4872-84C7-CB170F9C7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F6A671-5436-44D7-ABCE-DA0CBA6DF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65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CDECE70-BBAC-48C2-8FD8-07268BC8999B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3048000" y="1122363"/>
            <a:ext cx="9144000" cy="23876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/>
              <a:t>拓展知识</a:t>
            </a:r>
            <a:br>
              <a:rPr lang="en-US" altLang="zh-CN" dirty="0"/>
            </a:br>
            <a:r>
              <a:rPr lang="zh-CN" altLang="en-US" dirty="0"/>
              <a:t>制冷剂的加注与回收</a:t>
            </a:r>
          </a:p>
        </p:txBody>
      </p:sp>
    </p:spTree>
    <p:extLst>
      <p:ext uri="{BB962C8B-B14F-4D97-AF65-F5344CB8AC3E}">
        <p14:creationId xmlns:p14="http://schemas.microsoft.com/office/powerpoint/2010/main" val="4127254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584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制冷剂的加注与回收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1256499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一、加注汽车空调制冷剂的环境条件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69" y="2651019"/>
            <a:ext cx="10243625" cy="1886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）作业场地应通风良好；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）作业场地禁止明火；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）作业时，维修人员应配备必要的安全防护设施，如防护手套和防护眼镜等，避免接触或吸入制冷剂和冷冻机油的蒸汽及气雾。</a:t>
            </a:r>
          </a:p>
        </p:txBody>
      </p:sp>
    </p:spTree>
    <p:extLst>
      <p:ext uri="{BB962C8B-B14F-4D97-AF65-F5344CB8AC3E}">
        <p14:creationId xmlns:p14="http://schemas.microsoft.com/office/powerpoint/2010/main" val="959913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584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制冷剂的加注与回收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1256499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二、制冷剂加注机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69" y="2651019"/>
            <a:ext cx="5770099" cy="281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加注机一次连接就能完成空调系统排放、排空和重新加注程序。回收和排空期间都要过滤制冷剂，以保证向空调系统加注的制冷剂清洁、干燥。禁止用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R-12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加注机来加注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R-134a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系统。两种系统的制冷剂和制冷剂油不兼容，决不能混合，即使少量也不允许，混入残留的制冷剂会损坏设备。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A9CB16A-3A34-413E-A368-A70DDDADE638}"/>
              </a:ext>
            </a:extLst>
          </p:cNvPr>
          <p:cNvPicPr/>
          <p:nvPr/>
        </p:nvPicPr>
        <p:blipFill rotWithShape="1">
          <a:blip r:embed="rId2"/>
          <a:srcRect t="12755"/>
          <a:stretch/>
        </p:blipFill>
        <p:spPr bwMode="auto">
          <a:xfrm>
            <a:off x="7349196" y="2571117"/>
            <a:ext cx="3356318" cy="41391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73543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584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制冷剂的加注与回收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1256499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三、控制面板的功能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69" y="2651019"/>
            <a:ext cx="8653976" cy="4195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主电源开关：主电源开关向控制面板供电。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显示屏：显示屏显示编程设定的抽真空所需时间和重新加注的制冷剂重量。参见制造商的使用说明书，了解详细的编程信息。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低压侧歧管压力表：该表显示系统低压侧压力。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高压侧歧管压力表：该表显示系统高压侧压力。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控制面板：它包括控制各种操作功能的控制钮。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6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低压侧阀：该阀用于连接空调系统低压侧和加注机。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7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湿度指示灯：该指示灯指示制冷剂是否潮湿。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8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高压侧阀：该阀用于连接空调系统高压侧和加注机。</a:t>
            </a:r>
          </a:p>
        </p:txBody>
      </p:sp>
    </p:spTree>
    <p:extLst>
      <p:ext uri="{BB962C8B-B14F-4D97-AF65-F5344CB8AC3E}">
        <p14:creationId xmlns:p14="http://schemas.microsoft.com/office/powerpoint/2010/main" val="2401377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584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制冷剂的加注与回收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1256499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四、制冷剂回收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68" y="2651019"/>
            <a:ext cx="10440574" cy="3733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检查加注机控制面板上的高压侧和低压侧压力表，确保空调系统有压力。如果没有压力，则系统中没有可回收的制冷剂。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打开高压侧和低压侧阀门。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打开制冷剂罐上的气体和液体阀。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排空油液分离器中的制冷剂油。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关闭放油阀。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6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将加注机连接到合适的电源插座上。接通主电源开关。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7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等候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5min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，然后检查控制面板低压侧压力表。如果空调系统保持真空，则回收完毕。</a:t>
            </a:r>
          </a:p>
        </p:txBody>
      </p:sp>
    </p:spTree>
    <p:extLst>
      <p:ext uri="{BB962C8B-B14F-4D97-AF65-F5344CB8AC3E}">
        <p14:creationId xmlns:p14="http://schemas.microsoft.com/office/powerpoint/2010/main" val="2084476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75848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制冷剂的加注与回收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1256499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五、制冷剂加注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9497ADF9-B4AA-4B31-8706-A82051D38477}"/>
              </a:ext>
            </a:extLst>
          </p:cNvPr>
          <p:cNvSpPr/>
          <p:nvPr/>
        </p:nvSpPr>
        <p:spPr>
          <a:xfrm>
            <a:off x="644768" y="2651019"/>
            <a:ext cx="10440574" cy="3271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关闭控制面板上的低压侧阀。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打开控制面板上的高压侧阀。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参见制造商的使用说明书，详细了解加注机使用方法。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向空调中加注必需的制冷剂量，确保计量单位正确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(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即公斤、千克或磅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)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开始加注。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6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	加注完成后检查空调出风口温度，室内温度是否满足要求，如果未达到要求，则重新回收加注。</a:t>
            </a:r>
          </a:p>
        </p:txBody>
      </p:sp>
    </p:spTree>
    <p:extLst>
      <p:ext uri="{BB962C8B-B14F-4D97-AF65-F5344CB8AC3E}">
        <p14:creationId xmlns:p14="http://schemas.microsoft.com/office/powerpoint/2010/main" val="860042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DCCB506-498A-45F4-8ACD-F4360874ABED}"/>
              </a:ext>
            </a:extLst>
          </p:cNvPr>
          <p:cNvSpPr/>
          <p:nvPr/>
        </p:nvSpPr>
        <p:spPr>
          <a:xfrm>
            <a:off x="5311169" y="2967335"/>
            <a:ext cx="1569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218870846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13580</TotalTime>
  <Words>578</Words>
  <Application>Microsoft Office PowerPoint</Application>
  <PresentationFormat>宽屏</PresentationFormat>
  <Paragraphs>37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等线</vt:lpstr>
      <vt:lpstr>方正黑体_GBK</vt:lpstr>
      <vt:lpstr>方正楷体_GBK</vt:lpstr>
      <vt:lpstr>Arial</vt:lpstr>
      <vt:lpstr>1_Office 主题​​</vt:lpstr>
      <vt:lpstr>拓展知识 制冷剂的加注与回收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lwk</dc:creator>
  <cp:lastModifiedBy>lwk</cp:lastModifiedBy>
  <cp:revision>134</cp:revision>
  <dcterms:created xsi:type="dcterms:W3CDTF">2020-03-16T09:44:54Z</dcterms:created>
  <dcterms:modified xsi:type="dcterms:W3CDTF">2025-09-15T01:42:56Z</dcterms:modified>
</cp:coreProperties>
</file>